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заезда автотранспорта на тротуар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Первомайская ул., д. 47/19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717" t="7249" b="3838"/>
          <a:stretch/>
        </p:blipFill>
        <p:spPr bwMode="auto">
          <a:xfrm>
            <a:off x="3707904" y="1050995"/>
            <a:ext cx="5263361" cy="33790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Кирилл1\Desktop\Первомайская 47_19\af524aec-9511-4881-98d2-1ec1362e072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5273204" cy="3175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404664"/>
            <a:ext cx="5400600" cy="316835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915816" y="2564904"/>
            <a:ext cx="59404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339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14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7</cp:revision>
  <dcterms:created xsi:type="dcterms:W3CDTF">2017-09-08T11:32:12Z</dcterms:created>
  <dcterms:modified xsi:type="dcterms:W3CDTF">2019-11-20T05:02:37Z</dcterms:modified>
</cp:coreProperties>
</file>